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398" r:id="rId4"/>
    <p:sldId id="399" r:id="rId5"/>
    <p:sldId id="40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D5F70-7814-9E42-B86D-7834C1A6F89C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EB652-994A-054A-AC29-047190BCA7C2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0C47CD-E469-8B45-AB44-6C5BCA7B6BB0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Clean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PCR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AEE9B2-9AAE-E94A-BE3C-DE9644EC9D2B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54617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</a:t>
            </a:r>
          </a:p>
        </p:txBody>
      </p:sp>
    </p:spTree>
    <p:extLst>
      <p:ext uri="{BB962C8B-B14F-4D97-AF65-F5344CB8AC3E}">
        <p14:creationId xmlns:p14="http://schemas.microsoft.com/office/powerpoint/2010/main" val="203676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normalised plate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263674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cleanup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54617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</a:t>
            </a:r>
          </a:p>
        </p:txBody>
      </p:sp>
    </p:spTree>
    <p:extLst>
      <p:ext uri="{BB962C8B-B14F-4D97-AF65-F5344CB8AC3E}">
        <p14:creationId xmlns:p14="http://schemas.microsoft.com/office/powerpoint/2010/main" val="545893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89E55-B3B4-5E42-8D49-BDD7D7D40B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295" y="1443127"/>
            <a:ext cx="2818497" cy="4043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05402" y="5328479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pooled plate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normalised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53937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barcoded plate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2E1820-7A61-414B-A01F-0411C68BBB1B}"/>
              </a:ext>
            </a:extLst>
          </p:cNvPr>
          <p:cNvSpPr txBox="1"/>
          <p:nvPr/>
        </p:nvSpPr>
        <p:spPr>
          <a:xfrm>
            <a:off x="4444951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9E3DCB-45EE-F24D-8B0C-EFB626C90F65}"/>
              </a:ext>
            </a:extLst>
          </p:cNvPr>
          <p:cNvSpPr txBox="1"/>
          <p:nvPr/>
        </p:nvSpPr>
        <p:spPr>
          <a:xfrm>
            <a:off x="7853001" y="376645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78916-F5BF-9641-9A20-C3489A697CF6}"/>
              </a:ext>
            </a:extLst>
          </p:cNvPr>
          <p:cNvSpPr txBox="1"/>
          <p:nvPr/>
        </p:nvSpPr>
        <p:spPr>
          <a:xfrm>
            <a:off x="7858124" y="4811211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911F6-F06D-584B-8E07-BF7A63BBD7B2}"/>
              </a:ext>
            </a:extLst>
          </p:cNvPr>
          <p:cNvSpPr txBox="1"/>
          <p:nvPr/>
        </p:nvSpPr>
        <p:spPr>
          <a:xfrm>
            <a:off x="7858124" y="4534212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48BE88-8C33-2342-880E-AED3B7BC2616}"/>
              </a:ext>
            </a:extLst>
          </p:cNvPr>
          <p:cNvSpPr txBox="1"/>
          <p:nvPr/>
        </p:nvSpPr>
        <p:spPr>
          <a:xfrm>
            <a:off x="7853001" y="4278837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9C9CC-DCF8-1C4F-B22D-03430E11E370}"/>
              </a:ext>
            </a:extLst>
          </p:cNvPr>
          <p:cNvSpPr txBox="1"/>
          <p:nvPr/>
        </p:nvSpPr>
        <p:spPr>
          <a:xfrm>
            <a:off x="7853001" y="402218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8849</TotalTime>
  <Words>179</Words>
  <Application>Microsoft Macintosh PowerPoint</Application>
  <PresentationFormat>Widescreen</PresentationFormat>
  <Paragraphs>71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53</cp:revision>
  <dcterms:created xsi:type="dcterms:W3CDTF">2020-03-24T11:24:38Z</dcterms:created>
  <dcterms:modified xsi:type="dcterms:W3CDTF">2020-04-07T15:02:47Z</dcterms:modified>
</cp:coreProperties>
</file>